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ror, Kathryn" userId="475ecdd5-c8e4-4517-875c-fcf84b6e4052" providerId="ADAL" clId="{A46FE64A-2B46-4449-8AFC-4998F8B41398}"/>
    <pc:docChg chg="modSld">
      <pc:chgData name="Mohror, Kathryn" userId="475ecdd5-c8e4-4517-875c-fcf84b6e4052" providerId="ADAL" clId="{A46FE64A-2B46-4449-8AFC-4998F8B41398}" dt="2020-11-01T14:10:34.500" v="28" actId="20577"/>
      <pc:docMkLst>
        <pc:docMk/>
      </pc:docMkLst>
      <pc:sldChg chg="modSp mod">
        <pc:chgData name="Mohror, Kathryn" userId="475ecdd5-c8e4-4517-875c-fcf84b6e4052" providerId="ADAL" clId="{A46FE64A-2B46-4449-8AFC-4998F8B41398}" dt="2020-11-01T14:10:34.500" v="28" actId="20577"/>
        <pc:sldMkLst>
          <pc:docMk/>
          <pc:sldMk cId="916388812" sldId="256"/>
        </pc:sldMkLst>
        <pc:graphicFrameChg chg="modGraphic">
          <ac:chgData name="Mohror, Kathryn" userId="475ecdd5-c8e4-4517-875c-fcf84b6e4052" providerId="ADAL" clId="{A46FE64A-2B46-4449-8AFC-4998F8B41398}" dt="2020-11-01T14:10:34.500" v="28" actId="20577"/>
          <ac:graphicFrameMkLst>
            <pc:docMk/>
            <pc:sldMk cId="916388812" sldId="256"/>
            <ac:graphicFrameMk id="4" creationId="{8943AD6F-808B-4C62-AF19-B4DE0B5EF4C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E07C-E384-42B3-BE7F-CE4CF91E8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C686AE-9E29-4D1B-B99A-2F35CEF848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44BD6-3C1F-4B51-A830-D1C088C8A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6254A-2FA7-4C69-9ABB-1405CC5D1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5D546-986F-40C8-AC6A-C0A2C45C1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580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F9836-DDDF-44E3-9F68-87E923B34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E7DCD-B964-4173-9A31-3C8AF4E6B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77675-308D-4F82-B7C4-3DCACA16E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60256-42CC-49C7-BF70-9FE8DE2BF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ED02B-0AA1-45AC-BB3E-B5002994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8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4CCE2-3AE0-440F-9BCB-9C2CC6A4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DCF7F9-F897-4FD4-A256-1C4B04B4A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54271-96AC-49CA-B430-F736AD66A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0ED2A-4906-4941-90C0-79371E8E8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10A1D-2CEC-4B6A-8A03-E6067B0F6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034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F9D34-628F-4873-98F8-19C763E7F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29884-4EAC-480B-8724-5A4A89250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F4AC40-6805-4111-B999-6E78BD70B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074436-0344-48FB-8CB7-1997750BE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1BA14-3488-483E-988D-F2E490959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494F53-64D7-4780-B183-E395960C9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1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18533-59EF-4FB5-9CBB-C58CBF534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376D6-CEE9-40E6-BEA5-A4A5DA2B7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CB7C2C-7D5E-4B92-B3FE-6CE0AC74B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B8060-C0D5-4B6B-B56D-E8B68898DD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8DFD90-467B-4FAA-89B8-5B41FD1E7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69B134-72EF-4AA1-BA6A-A361B7CB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6B0597-7DA6-4719-8799-9E4737724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74FB87-DD81-4F33-8A4C-105AE200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76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7051-3F54-4B81-ADC2-1E2E2AD51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FFEE0E-BC2A-416F-A45A-B70D38EE6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8F3AAA-9DA1-45D1-BF16-7C7F67FC9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23193-FA31-4641-8EFD-9A9A0D7F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3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EB6359-1974-4391-8147-851BEF73A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BE92E9-8BCB-41DC-9B95-D0805B2F8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96165-25CF-4DD1-81D8-CC7387B3E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27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A5105-EBD8-43F4-8FF4-2593B7512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B2CB7-8ABC-4BEF-9024-C36189D54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6D218-914D-49CA-95BE-857278A1E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0AC897-0230-4CD0-9868-6E6B8857C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C4B945-16DD-421A-90B5-B44297917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E72C24-9057-4A86-97D4-152C4886B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37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F4D8E-6C63-45C8-A14E-478C00D4C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5D8196-F6BB-4860-974C-389ED48642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DDD81-19B6-4C61-B4C8-8CE81BB6B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430660-10F8-40A0-903B-DF28CC811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7E580-8C2F-4BB6-9D10-A9D5CD63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D7315-A565-470D-98DE-1B45259A0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31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9CCAC-0B56-4043-9A81-9B0F66EC7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DFC9B0-F158-4223-A1EF-8E0C213F0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6CB42-BFC0-4962-BBB4-9871E6622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A9C28-EE21-442A-8737-E2C811917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3CA4E-B0F1-4389-802C-172A6D236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6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C320A3-730E-4E61-8ACE-43E782D50B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186C61-BA6B-4BE5-A2F0-A060652D4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2DDEC-98A5-4C54-9391-F1D38B3B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BB0CB-75C4-423E-974B-FEF7580B9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12005-368D-4985-9E66-6479A2A4D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85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F94106-89B8-4306-BE15-AB18ACFBC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7632C-9599-4880-AD47-78F47E9E5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4F57B-D669-4D78-964B-304CAEB96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FF523-241B-4D9C-9F46-C548D721A904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B09FE-EC8B-466A-B647-DCFD975D8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B4EC6-B15E-4E7D-A98C-B27636CE8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95023-E410-45A1-8936-780DCE3CC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7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wn.net/Articles/548542/" TargetMode="External"/><Relationship Id="rId2" Type="http://schemas.openxmlformats.org/officeDocument/2006/relationships/hyperlink" Target="https://opensource.com/article/19/1/fiscal-sponsors-open-sourc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943AD6F-808B-4C62-AF19-B4DE0B5EF4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527044"/>
              </p:ext>
            </p:extLst>
          </p:nvPr>
        </p:nvGraphicFramePr>
        <p:xfrm>
          <a:off x="73152" y="463634"/>
          <a:ext cx="12042647" cy="604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1594">
                  <a:extLst>
                    <a:ext uri="{9D8B030D-6E8A-4147-A177-3AD203B41FA5}">
                      <a16:colId xmlns:a16="http://schemas.microsoft.com/office/drawing/2014/main" val="2784413316"/>
                    </a:ext>
                  </a:extLst>
                </a:gridCol>
                <a:gridCol w="2666942">
                  <a:extLst>
                    <a:ext uri="{9D8B030D-6E8A-4147-A177-3AD203B41FA5}">
                      <a16:colId xmlns:a16="http://schemas.microsoft.com/office/drawing/2014/main" val="280689044"/>
                    </a:ext>
                  </a:extLst>
                </a:gridCol>
                <a:gridCol w="2807208">
                  <a:extLst>
                    <a:ext uri="{9D8B030D-6E8A-4147-A177-3AD203B41FA5}">
                      <a16:colId xmlns:a16="http://schemas.microsoft.com/office/drawing/2014/main" val="3057256634"/>
                    </a:ext>
                  </a:extLst>
                </a:gridCol>
                <a:gridCol w="2496312">
                  <a:extLst>
                    <a:ext uri="{9D8B030D-6E8A-4147-A177-3AD203B41FA5}">
                      <a16:colId xmlns:a16="http://schemas.microsoft.com/office/drawing/2014/main" val="350780842"/>
                    </a:ext>
                  </a:extLst>
                </a:gridCol>
                <a:gridCol w="2450591">
                  <a:extLst>
                    <a:ext uri="{9D8B030D-6E8A-4147-A177-3AD203B41FA5}">
                      <a16:colId xmlns:a16="http://schemas.microsoft.com/office/drawing/2014/main" val="1197156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SPI: Software in the Public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SFC: Software Freedom Conservancy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OSC: Open Source Collective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FSSN: Free Software Support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83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https://www.spi-inc.org/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https://sfconservancy.org/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https://oscollective.org/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http://www.freesoftwaresupport.org/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6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Overhead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5% + transaction fees (e.g., credit card)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10% (probably </a:t>
                      </a:r>
                      <a:r>
                        <a:rPr lang="en-US" sz="1400"/>
                        <a:t>transaction fees)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10% + transaction fees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Not specified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78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Policies of note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Requires US or Canadian currency for checks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Requires previous 2 meetings and substantial project membership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 policies on website, nothing about application besides need to email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25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Financial sponsorship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Asset stewardship (physical or intangible), required over $300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Contract signing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Legal assistance at discretion of the board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Technical services at discretion of the board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Financial sponsorship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Asset stewardship (physical or intangible), choice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Contract negotiation and signing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Basic legal services (e.g., trademark &amp; copyright registration, enforcement)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Tools for fundraising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Mentorship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Online voting software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Really vague on services offered but it seems to be basic fiscal sponsorship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Financial sponsorship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Asset stewardship (physical or intangible), choice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Contract negotiation and signing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Legal assistance (e.g., licensing, negotiations, http://softwarefreedom.org/services/)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Technical services if needed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Election/voting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414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Travel reimbursement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Uses US gov’t rules for rates and reimbursement (gsa.org and state.gov)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38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Note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Open MPI uses this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Quite a few projects use this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Only diaspora?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604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388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E52A7-6A54-4859-8910-C165A1279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36819-DF0D-44F8-B8BA-E85F447B5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Free software foundation: does not appear to provide financial sponsorship for projects (fsf.org)</a:t>
            </a:r>
          </a:p>
          <a:p>
            <a:r>
              <a:rPr lang="en-US" dirty="0"/>
              <a:t>Apache Software Foundation: does not appear to provide financial sponsorship for independent projects (apache.org)</a:t>
            </a:r>
          </a:p>
          <a:p>
            <a:r>
              <a:rPr lang="en-US" dirty="0">
                <a:hlinkClick r:id="rId2"/>
              </a:rPr>
              <a:t>https://opensource.com/article/19/1/fiscal-sponsors-open-source</a:t>
            </a:r>
            <a:endParaRPr lang="en-US" dirty="0"/>
          </a:p>
          <a:p>
            <a:r>
              <a:rPr lang="en-US" dirty="0">
                <a:hlinkClick r:id="rId3"/>
              </a:rPr>
              <a:t>https://lwn.net/Articles/548542/</a:t>
            </a:r>
            <a:r>
              <a:rPr lang="en-US" dirty="0"/>
              <a:t> (good article)</a:t>
            </a:r>
          </a:p>
          <a:p>
            <a:r>
              <a:rPr lang="en-US" dirty="0"/>
              <a:t>https://en.wikipedia.org/wiki/Fiscal_sponsorship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727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337</Words>
  <Application>Microsoft Office PowerPoint</Application>
  <PresentationFormat>Widescreen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Mohror, Kathryn</dc:creator>
  <cp:lastModifiedBy>Mohror, Kathryn</cp:lastModifiedBy>
  <cp:revision>7</cp:revision>
  <dcterms:created xsi:type="dcterms:W3CDTF">2020-11-01T12:39:45Z</dcterms:created>
  <dcterms:modified xsi:type="dcterms:W3CDTF">2020-11-01T14:10:37Z</dcterms:modified>
</cp:coreProperties>
</file>